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56" r:id="rId5"/>
    <p:sldId id="259" r:id="rId6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6" autoAdjust="0"/>
    <p:restoredTop sz="94291" autoAdjust="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276D78A-6B5B-4C52-BA9D-303889584C9D}" type="datetime1">
              <a:rPr lang="fr-FR" smtClean="0"/>
              <a:t>11/02/2021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A4B18F8-B739-4178-8D2D-879F4A27DC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F2543-F50A-492A-BD61-A2E2AD7611D7}" type="datetime1">
              <a:rPr lang="fr-FR" noProof="0" smtClean="0"/>
              <a:pPr/>
              <a:t>11/02/2021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3D78A92-0141-4330-8F3E-FAADFAC23844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0744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3D78A92-0141-4330-8F3E-FAADFAC2384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9446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Espace réservé d’image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2" name="Graphisme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r>
              <a:rPr lang="fr-FR" noProof="0"/>
              <a:t> </a:t>
            </a:r>
          </a:p>
        </p:txBody>
      </p:sp>
      <p:sp>
        <p:nvSpPr>
          <p:cNvPr id="26" name="Titr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 rtlCol="0"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PRÉSENTATION</a:t>
            </a:r>
            <a:br>
              <a:rPr lang="fr-FR" noProof="0"/>
            </a:br>
            <a:r>
              <a:rPr lang="fr-FR" noProof="0"/>
              <a:t>TITRE</a:t>
            </a:r>
          </a:p>
        </p:txBody>
      </p:sp>
      <p:sp>
        <p:nvSpPr>
          <p:cNvPr id="27" name="Espace réservé du texte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 rtlCol="0"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Présentation</a:t>
            </a:r>
            <a:br>
              <a:rPr lang="fr-FR" noProof="0"/>
            </a:br>
            <a:r>
              <a:rPr lang="fr-FR" noProof="0"/>
              <a:t>Slogan</a:t>
            </a:r>
          </a:p>
        </p:txBody>
      </p:sp>
      <p:sp>
        <p:nvSpPr>
          <p:cNvPr id="29" name="Espace réservé du texte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 rtlCol="0"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fr-FR" noProof="0"/>
              <a:t>20XX</a:t>
            </a:r>
          </a:p>
        </p:txBody>
      </p:sp>
      <p:sp>
        <p:nvSpPr>
          <p:cNvPr id="30" name="Espace réservé du texte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 rtlCol="0"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fr-FR" noProof="0"/>
              <a:t>Mois</a:t>
            </a:r>
          </a:p>
        </p:txBody>
      </p:sp>
    </p:spTree>
    <p:extLst>
      <p:ext uri="{BB962C8B-B14F-4D97-AF65-F5344CB8AC3E}">
        <p14:creationId xmlns:p14="http://schemas.microsoft.com/office/powerpoint/2010/main" val="376836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Merci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Espace réservé d’image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14" name="Graphisme 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r>
              <a:rPr lang="fr-FR" noProof="0"/>
              <a:t> </a:t>
            </a:r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 rtlCol="0"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MERCI</a:t>
            </a:r>
            <a:br>
              <a:rPr lang="fr-FR" noProof="0"/>
            </a:br>
            <a:r>
              <a:rPr lang="fr-FR" noProof="0"/>
              <a:t>BEAUCOUP</a:t>
            </a:r>
          </a:p>
        </p:txBody>
      </p:sp>
      <p:sp>
        <p:nvSpPr>
          <p:cNvPr id="21" name="Espace réservé du texte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 rtlCol="0"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fr-FR" noProof="0"/>
              <a:t>Jérémie</a:t>
            </a:r>
            <a:br>
              <a:rPr lang="fr-FR" noProof="0"/>
            </a:br>
            <a:r>
              <a:rPr lang="fr-FR" noProof="0"/>
              <a:t>Martin</a:t>
            </a:r>
          </a:p>
        </p:txBody>
      </p:sp>
      <p:sp>
        <p:nvSpPr>
          <p:cNvPr id="25" name="Espace réservé du texte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 rtlCol="0"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fr-FR" noProof="0"/>
              <a:t>678-555-0128</a:t>
            </a:r>
          </a:p>
        </p:txBody>
      </p:sp>
      <p:sp>
        <p:nvSpPr>
          <p:cNvPr id="28" name="Espace réservé du texte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 rtlCol="0"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fr-FR" noProof="0"/>
              <a:t>Téléphone</a:t>
            </a:r>
          </a:p>
        </p:txBody>
      </p:sp>
      <p:sp>
        <p:nvSpPr>
          <p:cNvPr id="31" name="Espace réservé du texte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 rtlCol="0"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fr-FR" noProof="0"/>
              <a:t>martin@example.com</a:t>
            </a:r>
          </a:p>
        </p:txBody>
      </p:sp>
      <p:sp>
        <p:nvSpPr>
          <p:cNvPr id="32" name="Espace réservé du texte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 rtlCol="0"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 rtl="0"/>
            <a:r>
              <a:rPr lang="fr-FR" noProof="0"/>
              <a:t>E-mail</a:t>
            </a:r>
          </a:p>
        </p:txBody>
      </p:sp>
    </p:spTree>
    <p:extLst>
      <p:ext uri="{BB962C8B-B14F-4D97-AF65-F5344CB8AC3E}">
        <p14:creationId xmlns:p14="http://schemas.microsoft.com/office/powerpoint/2010/main" val="21531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rme libre : Forme 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fr-FR" noProof="0"/>
          </a:p>
        </p:txBody>
      </p:sp>
      <p:sp>
        <p:nvSpPr>
          <p:cNvPr id="22" name="Graphisme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r>
              <a:rPr lang="fr-FR" noProof="0"/>
              <a:t> </a:t>
            </a:r>
          </a:p>
        </p:txBody>
      </p:sp>
      <p:sp>
        <p:nvSpPr>
          <p:cNvPr id="26" name="Titr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 rtlCol="0"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PRÉSENTATION</a:t>
            </a:r>
            <a:br>
              <a:rPr lang="fr-FR" noProof="0"/>
            </a:br>
            <a:r>
              <a:rPr lang="fr-FR" noProof="0"/>
              <a:t>TITRE</a:t>
            </a: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 rtl="0"/>
            <a:r>
              <a:rPr lang="fr-FR" noProof="0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 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DIAPOSITIVE DE SÉPARATION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5" name="Graphisme 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7" name="Graphique 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sme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Graphisme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4" name="Graphique 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277755"/>
            <a:ext cx="10515600" cy="389920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sme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Graphisme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4" name="Graphique 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Espace réservé du contenu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277755"/>
            <a:ext cx="5181600" cy="3899207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6" name="Espace réservé du contenu 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2277755"/>
            <a:ext cx="5181600" cy="3899208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sme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Graphisme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4" name="Graphique 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068513"/>
            <a:ext cx="5157787" cy="436562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6" name="Espace réservé du contenu 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7" name="Espace réservé du texte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068511"/>
            <a:ext cx="5183188" cy="436563"/>
          </a:xfrm>
        </p:spPr>
        <p:txBody>
          <a:bodyPr rtlCol="0"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8" name="Espace réservé du contenu 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sme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Graphisme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66148"/>
            <a:ext cx="3932237" cy="370284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0" name="Graphique 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6" name="Graphisme 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1" name="Graphique 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30500"/>
            <a:ext cx="3932237" cy="37384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sme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Graphisme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DIAPOSITIVE VIDE</a:t>
            </a:r>
          </a:p>
        </p:txBody>
      </p:sp>
      <p:sp>
        <p:nvSpPr>
          <p:cNvPr id="14" name="Graphique 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sme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  <p:sp>
          <p:nvSpPr>
            <p:cNvPr id="13" name="Forme libre : Form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Graphisme 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ce réservé d’image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DIAPOSITIVE DE SÉPARATION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5" name="Graphisme 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7" name="Graphique 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1" name="Espace réservé du texte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 rtlCol="0"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e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Espace réservé du texte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1</a:t>
            </a:r>
          </a:p>
        </p:txBody>
      </p:sp>
      <p:sp>
        <p:nvSpPr>
          <p:cNvPr id="32" name="Espace réservé du texte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98209"/>
            <a:ext cx="3103110" cy="1032355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3" name="Espace réservé du texte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2</a:t>
            </a:r>
          </a:p>
        </p:txBody>
      </p:sp>
      <p:sp>
        <p:nvSpPr>
          <p:cNvPr id="34" name="Espace réservé du texte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98209"/>
            <a:ext cx="2243918" cy="1032355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5" name="Espace réservé du texte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3</a:t>
            </a:r>
          </a:p>
        </p:txBody>
      </p:sp>
      <p:sp>
        <p:nvSpPr>
          <p:cNvPr id="36" name="Espace réservé du texte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15988"/>
            <a:ext cx="2959116" cy="1032355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7" name="Espace réservé du texte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2927531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8" name="Espace réservé du texte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2927531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9" name="Espace réservé du texte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2927531"/>
            <a:ext cx="2599197" cy="800100"/>
          </a:xfrm>
        </p:spPr>
        <p:txBody>
          <a:bodyPr rtlCol="0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0" name="Espace réservé du texte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2925988"/>
            <a:ext cx="3726423" cy="800100"/>
          </a:xfrm>
        </p:spPr>
        <p:txBody>
          <a:bodyPr rtlCol="0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1" name="Espace réservé du texte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84133" y="5751926"/>
            <a:ext cx="9623735" cy="470478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2" name="Espace réservé du texte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4893792"/>
            <a:ext cx="2599199" cy="615026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3" name="Espace réservé du texte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4893792"/>
            <a:ext cx="3712665" cy="615026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4" name="Espace réservé d’image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020058" y="3800404"/>
            <a:ext cx="3273552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6" name="Espace réservé d’image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794792" y="3864572"/>
            <a:ext cx="2599199" cy="89611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7" name="Espace réservé d’image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876955" y="3864572"/>
            <a:ext cx="2599200" cy="896400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COMMENT UTILISER CE MODÈLE</a:t>
            </a:r>
          </a:p>
        </p:txBody>
      </p:sp>
      <p:sp>
        <p:nvSpPr>
          <p:cNvPr id="23" name="Graphique 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4" name="Espace réservé du texte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74032" y="3074529"/>
            <a:ext cx="4421856" cy="2588637"/>
          </a:xfrm>
        </p:spPr>
        <p:txBody>
          <a:bodyPr lIns="0"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DISPOSITION DU TEXTE 1</a:t>
            </a:r>
          </a:p>
        </p:txBody>
      </p:sp>
      <p:sp>
        <p:nvSpPr>
          <p:cNvPr id="22" name="Espace réservé du texte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 rtlCol="0"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6" name="Graphisme 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1" name="Graphique 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’image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6" name="Espace réservé du texte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81205" y="3090572"/>
            <a:ext cx="4421857" cy="2588637"/>
          </a:xfrm>
        </p:spPr>
        <p:txBody>
          <a:bodyPr lIns="0"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7" name="Titre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DISPOSITION DU TEXTE 2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 rtlCol="0"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9" name="Graphique 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20" name="Graphisme 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en deux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sme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  <p:sp>
          <p:nvSpPr>
            <p:cNvPr id="17" name="Forme libre : Form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 rtlCol="0"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Titre de la section 1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 rtlCol="0"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Titre de la section 2</a:t>
            </a:r>
          </a:p>
        </p:txBody>
      </p:sp>
      <p:sp>
        <p:nvSpPr>
          <p:cNvPr id="11" name="Espace réservé du texte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4032" y="3563411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2" name="Espace réservé du texte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563411"/>
            <a:ext cx="4365625" cy="2333625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9" name="Graphisme 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COMPARAISON</a:t>
            </a:r>
          </a:p>
        </p:txBody>
      </p:sp>
      <p:sp>
        <p:nvSpPr>
          <p:cNvPr id="21" name="Espace réservé du texte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 rtlCol="0"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8" name="Graphique 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e 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sme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  <p:sp>
          <p:nvSpPr>
            <p:cNvPr id="17" name="Forme libre : Forme 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9" name="Graphisme 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8" name="Espace réservé au graphique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 hasCustomPrompt="1"/>
          </p:nvPr>
        </p:nvSpPr>
        <p:spPr>
          <a:xfrm>
            <a:off x="6096001" y="1246188"/>
            <a:ext cx="5170034" cy="4365625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l’icône pour ajouter un graphique</a:t>
            </a:r>
          </a:p>
        </p:txBody>
      </p:sp>
      <p:sp>
        <p:nvSpPr>
          <p:cNvPr id="15" name="Titre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GRAPHIQUE</a:t>
            </a:r>
            <a:br>
              <a:rPr lang="fr-FR" noProof="0"/>
            </a:br>
            <a:r>
              <a:rPr lang="fr-FR" noProof="0"/>
              <a:t>DIAPOSITIVE</a:t>
            </a:r>
          </a:p>
        </p:txBody>
      </p:sp>
      <p:sp>
        <p:nvSpPr>
          <p:cNvPr id="23" name="Espace réservé du texte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 rtlCol="0"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4" name="Graphique 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468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8148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u 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sme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  <p:sp>
          <p:nvSpPr>
            <p:cNvPr id="17" name="Forme libre : Form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fr-FR" noProof="0"/>
            </a:p>
          </p:txBody>
        </p:sp>
      </p:grp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9" name="Graphisme 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TABLEAU</a:t>
            </a:r>
            <a:br>
              <a:rPr lang="fr-FR" noProof="0"/>
            </a:br>
            <a:r>
              <a:rPr lang="fr-FR" noProof="0"/>
              <a:t>DIAPOSITIVE</a:t>
            </a:r>
          </a:p>
        </p:txBody>
      </p:sp>
      <p:sp>
        <p:nvSpPr>
          <p:cNvPr id="21" name="Espace réservé du texte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 rtlCol="0"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Graphique 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468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18" name="Espace réservé au tableau 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 hasCustomPrompt="1"/>
          </p:nvPr>
        </p:nvSpPr>
        <p:spPr>
          <a:xfrm>
            <a:off x="4715791" y="1591499"/>
            <a:ext cx="6561138" cy="3761069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l’icône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251377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image et titr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ce réservé d’image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 rtlCol="0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DIAPOSITIVE GRANDE IMAGE</a:t>
            </a:r>
          </a:p>
        </p:txBody>
      </p:sp>
      <p:sp>
        <p:nvSpPr>
          <p:cNvPr id="21" name="Espace réservé du texte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 rtlCol="0"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3" name="Graphisme 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2" name="Zone de texte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our les mé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 rtl="0"/>
            <a:endParaRPr lang="fr-FR" noProof="0"/>
          </a:p>
        </p:txBody>
      </p:sp>
      <p:sp>
        <p:nvSpPr>
          <p:cNvPr id="11" name="Forme libre : Forme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/>
              <a:t>DIAPOSITIVE VIDÉO</a:t>
            </a:r>
          </a:p>
        </p:txBody>
      </p:sp>
      <p:sp>
        <p:nvSpPr>
          <p:cNvPr id="16" name="Espace réservé à un média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1395984" y="1497770"/>
            <a:ext cx="9400032" cy="4215384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sur l’icône pour ajouter un média</a:t>
            </a:r>
          </a:p>
        </p:txBody>
      </p:sp>
      <p:sp>
        <p:nvSpPr>
          <p:cNvPr id="12" name="Graphisme 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pPr rtl="0"/>
            <a:fld id="{D495E168-DA5E-4888-8D8A-92B118324C14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2" name="Espace réservé du titre 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pPr rtl="0"/>
            <a:r>
              <a:rPr lang="fr-FR" noProof="0"/>
              <a:t>JJ.MM.20XX</a:t>
            </a:r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7" r:id="rId2"/>
    <p:sldLayoutId id="2147483678" r:id="rId3"/>
    <p:sldLayoutId id="2147483679" r:id="rId4"/>
    <p:sldLayoutId id="2147483681" r:id="rId5"/>
    <p:sldLayoutId id="2147483690" r:id="rId6"/>
    <p:sldLayoutId id="2147483691" r:id="rId7"/>
    <p:sldLayoutId id="2147483684" r:id="rId8"/>
    <p:sldLayoutId id="2147483685" r:id="rId9"/>
    <p:sldLayoutId id="2147483692" r:id="rId10"/>
    <p:sldLayoutId id="2147483693" r:id="rId11"/>
    <p:sldLayoutId id="2147483694" r:id="rId12"/>
    <p:sldLayoutId id="2147483697" r:id="rId13"/>
    <p:sldLayoutId id="2147483698" r:id="rId14"/>
    <p:sldLayoutId id="2147483699" r:id="rId15"/>
    <p:sldLayoutId id="2147483701" r:id="rId16"/>
    <p:sldLayoutId id="2147483700" r:id="rId17"/>
    <p:sldLayoutId id="2147483687" r:id="rId18"/>
    <p:sldLayoutId id="2147483696" r:id="rId19"/>
    <p:sldLayoutId id="2147483688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ce réservé d’image 18" descr="Murs de verre d’immeuble et ciel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3"/>
          <a:srcRect l="-48" t="6766" r="19843" b="3091"/>
          <a:stretch/>
        </p:blipFill>
        <p:spPr>
          <a:xfrm>
            <a:off x="3033191" y="0"/>
            <a:ext cx="9155634" cy="6858000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Conception de l’IHM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fr-FR" dirty="0"/>
              <a:t>Présentation de l’équipe IHM</a:t>
            </a:r>
            <a:br>
              <a:rPr lang="fr-FR" dirty="0"/>
            </a:b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30A1A89-FE18-44C6-B3EE-49541CB850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fr-FR" dirty="0"/>
              <a:t>A l’intention de M. PAHUN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83697A7-775B-4995-AFA7-E4B1B1C1C8F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 rtlCol="0"/>
          <a:lstStyle/>
          <a:p>
            <a:pPr rtl="0"/>
            <a:r>
              <a:rPr lang="fr-FR" dirty="0"/>
              <a:t>11/02/2021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BF084EA-2413-48BA-A183-17664640D0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207" y="378063"/>
            <a:ext cx="3521082" cy="9763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fr-FR" dirty="0"/>
              <a:t>Bilan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E209D92-7413-44EE-BC90-ECE50DA3158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202312" y="2200202"/>
            <a:ext cx="4581158" cy="3802170"/>
          </a:xfrm>
        </p:spPr>
        <p:txBody>
          <a:bodyPr rtlCol="0">
            <a:normAutofit/>
          </a:bodyPr>
          <a:lstStyle/>
          <a:p>
            <a:pPr rtl="0">
              <a:buSzPct val="125000"/>
            </a:pPr>
            <a:r>
              <a:rPr lang="fr-FR" sz="1800" b="1" i="0" dirty="0">
                <a:solidFill>
                  <a:srgbClr val="DCDDDE"/>
                </a:solidFill>
                <a:effectLst/>
                <a:latin typeface="Whitney"/>
              </a:rPr>
              <a:t>Ce qui a été fait :</a:t>
            </a:r>
            <a:r>
              <a:rPr lang="fr-FR" sz="1800" b="0" i="0" dirty="0">
                <a:solidFill>
                  <a:srgbClr val="DCDDDE"/>
                </a:solidFill>
                <a:effectLst/>
                <a:latin typeface="Whitney"/>
              </a:rPr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FR" b="0" i="0" dirty="0">
                <a:solidFill>
                  <a:srgbClr val="DCDDDE"/>
                </a:solidFill>
                <a:effectLst/>
                <a:latin typeface="Whitney"/>
              </a:rPr>
              <a:t>Livrais</a:t>
            </a:r>
            <a:r>
              <a:rPr lang="fr-FR" dirty="0">
                <a:solidFill>
                  <a:srgbClr val="DCDDDE"/>
                </a:solidFill>
                <a:latin typeface="Whitney"/>
              </a:rPr>
              <a:t>on des schémas pins et interfaces de définition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DCDDDE"/>
                </a:solidFill>
                <a:latin typeface="Whitney"/>
              </a:rPr>
              <a:t>Livraison du code de la liaison PC-STM32</a:t>
            </a:r>
            <a:endParaRPr lang="fr-FR" b="0" i="0" dirty="0">
              <a:solidFill>
                <a:srgbClr val="DCDDDE"/>
              </a:solidFill>
              <a:effectLst/>
              <a:latin typeface="Whitney"/>
            </a:endParaRPr>
          </a:p>
          <a:p>
            <a:pPr rtl="0">
              <a:buFont typeface="Wingdings" panose="05000000000000000000" pitchFamily="2" charset="2"/>
              <a:buChar char="v"/>
            </a:pPr>
            <a:r>
              <a:rPr lang="fr-FR" b="0" i="0" dirty="0">
                <a:solidFill>
                  <a:srgbClr val="DCDDDE"/>
                </a:solidFill>
                <a:effectLst/>
                <a:latin typeface="Whitney"/>
              </a:rPr>
              <a:t>Note explicatif de son fonctionnement</a:t>
            </a:r>
          </a:p>
          <a:p>
            <a:pPr rtl="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DCDDDE"/>
                </a:solidFill>
                <a:latin typeface="Whitney"/>
              </a:rPr>
              <a:t>Vidéo d’exemple d’utilisation</a:t>
            </a:r>
            <a:endParaRPr lang="fr-FR" b="0" i="0" dirty="0">
              <a:solidFill>
                <a:srgbClr val="DCDDDE"/>
              </a:solidFill>
              <a:effectLst/>
              <a:latin typeface="Whitney"/>
            </a:endParaRPr>
          </a:p>
          <a:p>
            <a:pPr rtl="0">
              <a:buFont typeface="Wingdings" panose="05000000000000000000" pitchFamily="2" charset="2"/>
              <a:buChar char="v"/>
            </a:pPr>
            <a:endParaRPr lang="fr-FR" b="0" i="0" dirty="0">
              <a:solidFill>
                <a:srgbClr val="DCDDDE"/>
              </a:solidFill>
              <a:effectLst/>
              <a:latin typeface="Whitney"/>
            </a:endParaRPr>
          </a:p>
          <a:p>
            <a:pPr>
              <a:buSzPct val="125000"/>
            </a:pPr>
            <a:r>
              <a:rPr lang="fr-FR" sz="1800" b="1" i="0" dirty="0">
                <a:solidFill>
                  <a:srgbClr val="DCDDDE"/>
                </a:solidFill>
                <a:effectLst/>
                <a:latin typeface="Whitney"/>
              </a:rPr>
              <a:t>Ce qui devra être fait </a:t>
            </a:r>
            <a:r>
              <a:rPr lang="fr-FR" sz="1800" b="1" dirty="0">
                <a:solidFill>
                  <a:srgbClr val="DCDDDE"/>
                </a:solidFill>
                <a:latin typeface="Whitney"/>
              </a:rPr>
              <a:t>:</a:t>
            </a:r>
            <a:endParaRPr lang="fr-FR" sz="1800" b="1" i="0" dirty="0">
              <a:solidFill>
                <a:srgbClr val="DCDDDE"/>
              </a:solidFill>
              <a:effectLst/>
              <a:latin typeface="Whitney"/>
            </a:endParaRPr>
          </a:p>
          <a:p>
            <a:pPr rtl="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DCDDDE"/>
                </a:solidFill>
                <a:latin typeface="Whitney"/>
              </a:rPr>
              <a:t>Réaliser les scénarios de test</a:t>
            </a:r>
            <a:endParaRPr lang="fr-FR" i="0" dirty="0">
              <a:solidFill>
                <a:srgbClr val="DCDDDE"/>
              </a:solidFill>
              <a:effectLst/>
              <a:latin typeface="Whitney"/>
            </a:endParaRPr>
          </a:p>
          <a:p>
            <a:pPr rtl="0">
              <a:buFont typeface="Wingdings" panose="05000000000000000000" pitchFamily="2" charset="2"/>
              <a:buChar char="v"/>
            </a:pPr>
            <a:r>
              <a:rPr lang="fr-FR" dirty="0">
                <a:solidFill>
                  <a:srgbClr val="DCDDDE"/>
                </a:solidFill>
                <a:latin typeface="Whitney"/>
              </a:rPr>
              <a:t>S’assurer de système non bloquant</a:t>
            </a:r>
            <a:endParaRPr lang="fr-FR" i="0" dirty="0">
              <a:solidFill>
                <a:srgbClr val="DCDDDE"/>
              </a:solidFill>
              <a:effectLst/>
              <a:latin typeface="Whitney"/>
            </a:endParaRPr>
          </a:p>
          <a:p>
            <a:pPr rtl="0">
              <a:buFont typeface="Wingdings" panose="05000000000000000000" pitchFamily="2" charset="2"/>
              <a:buChar char="v"/>
            </a:pPr>
            <a:r>
              <a:rPr lang="fr-FR" i="0" dirty="0">
                <a:solidFill>
                  <a:srgbClr val="DCDDDE"/>
                </a:solidFill>
                <a:effectLst/>
                <a:latin typeface="Whitney"/>
              </a:rPr>
              <a:t>Modifier le programme si nécessaire</a:t>
            </a:r>
          </a:p>
          <a:p>
            <a:pPr rtl="0">
              <a:buFont typeface="Wingdings" panose="05000000000000000000" pitchFamily="2" charset="2"/>
              <a:buChar char="v"/>
            </a:pPr>
            <a:endParaRPr lang="fr-FR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495E168-DA5E-4888-8D8A-92B118324C14}" type="slidenum">
              <a:rPr lang="fr-FR" smtClean="0"/>
              <a:pPr rtl="0"/>
              <a:t>2</a:t>
            </a:fld>
            <a:endParaRPr lang="fr-FR"/>
          </a:p>
        </p:txBody>
      </p:sp>
      <p:pic>
        <p:nvPicPr>
          <p:cNvPr id="6" name="Exemple_Utilisation_IHM_PC">
            <a:hlinkClick r:id="" action="ppaction://media"/>
            <a:extLst>
              <a:ext uri="{FF2B5EF4-FFF2-40B4-BE49-F238E27FC236}">
                <a16:creationId xmlns:a16="http://schemas.microsoft.com/office/drawing/2014/main" id="{F6DB8702-B32C-4E95-9618-294D54FADB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4712" y="1776638"/>
            <a:ext cx="6126062" cy="330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_30677494_TF45331398" id="{793DCE8C-9760-4BB5-9D3D-3747013049EC}" vid="{FDF77540-53E7-486C-AACA-E9A92E88A66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7A0EF5-23A9-4627-BC46-745B7DD804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universelle</Template>
  <TotalTime>1639</TotalTime>
  <Words>69</Words>
  <Application>Microsoft Office PowerPoint</Application>
  <PresentationFormat>Grand écran</PresentationFormat>
  <Paragraphs>18</Paragraphs>
  <Slides>2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9" baseType="lpstr">
      <vt:lpstr>Arial</vt:lpstr>
      <vt:lpstr>Calibri</vt:lpstr>
      <vt:lpstr>Lucida Grande</vt:lpstr>
      <vt:lpstr>Verdana</vt:lpstr>
      <vt:lpstr>Whitney</vt:lpstr>
      <vt:lpstr>Wingdings</vt:lpstr>
      <vt:lpstr>Thème Office</vt:lpstr>
      <vt:lpstr>Conception de l’IHM</vt:lpstr>
      <vt:lpstr>Bilan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TouchGFX</dc:title>
  <dc:creator>manoah beral</dc:creator>
  <cp:lastModifiedBy>manoah beral</cp:lastModifiedBy>
  <cp:revision>21</cp:revision>
  <dcterms:created xsi:type="dcterms:W3CDTF">2021-01-15T06:45:26Z</dcterms:created>
  <dcterms:modified xsi:type="dcterms:W3CDTF">2021-02-11T05:02:41Z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